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290175" cy="18291175"/>
  <p:notesSz cx="6858000" cy="9144000"/>
  <p:defaultTextStyle>
    <a:defPPr>
      <a:defRPr lang="es-AR"/>
    </a:defPPr>
    <a:lvl1pPr marL="0" algn="l" defTabSz="163321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6605" algn="l" defTabSz="163321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3210" algn="l" defTabSz="163321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9815" algn="l" defTabSz="163321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66420" algn="l" defTabSz="163321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83025" algn="l" defTabSz="163321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99630" algn="l" defTabSz="163321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16234" algn="l" defTabSz="163321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32839" algn="l" defTabSz="163321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1" d="100"/>
          <a:sy n="21" d="100"/>
        </p:scale>
        <p:origin x="-3202" y="-677"/>
      </p:cViewPr>
      <p:guideLst>
        <p:guide orient="horz" pos="5761"/>
        <p:guide pos="32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71763" y="5682123"/>
            <a:ext cx="8746649" cy="392074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43526" y="10364999"/>
            <a:ext cx="7203123" cy="467441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6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3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6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3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6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2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28989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100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5595282" y="978072"/>
            <a:ext cx="1736468" cy="208062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85882" y="978072"/>
            <a:ext cx="5037899" cy="208062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6012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0814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2853" y="11753774"/>
            <a:ext cx="8746649" cy="3632831"/>
          </a:xfrm>
        </p:spPr>
        <p:txBody>
          <a:bodyPr anchor="t"/>
          <a:lstStyle>
            <a:lvl1pPr algn="l">
              <a:defRPr sz="71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12853" y="7752582"/>
            <a:ext cx="8746649" cy="4001193"/>
          </a:xfrm>
        </p:spPr>
        <p:txBody>
          <a:bodyPr anchor="b"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81660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3321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4981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6642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8302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9963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1623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3283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0499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85882" y="5690589"/>
            <a:ext cx="3387183" cy="16093696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944568" y="5690589"/>
            <a:ext cx="3387183" cy="16093696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215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4509" y="732495"/>
            <a:ext cx="9261158" cy="3048529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14510" y="4094345"/>
            <a:ext cx="4546614" cy="1706328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605" indent="0">
              <a:buNone/>
              <a:defRPr sz="3600" b="1"/>
            </a:lvl2pPr>
            <a:lvl3pPr marL="1633210" indent="0">
              <a:buNone/>
              <a:defRPr sz="3200" b="1"/>
            </a:lvl3pPr>
            <a:lvl4pPr marL="2449815" indent="0">
              <a:buNone/>
              <a:defRPr sz="2900" b="1"/>
            </a:lvl4pPr>
            <a:lvl5pPr marL="3266420" indent="0">
              <a:buNone/>
              <a:defRPr sz="2900" b="1"/>
            </a:lvl5pPr>
            <a:lvl6pPr marL="4083025" indent="0">
              <a:buNone/>
              <a:defRPr sz="2900" b="1"/>
            </a:lvl6pPr>
            <a:lvl7pPr marL="4899630" indent="0">
              <a:buNone/>
              <a:defRPr sz="2900" b="1"/>
            </a:lvl7pPr>
            <a:lvl8pPr marL="5716234" indent="0">
              <a:buNone/>
              <a:defRPr sz="2900" b="1"/>
            </a:lvl8pPr>
            <a:lvl9pPr marL="6532839" indent="0">
              <a:buNone/>
              <a:defRPr sz="2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10" y="5800673"/>
            <a:ext cx="4546614" cy="10538597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227267" y="4094345"/>
            <a:ext cx="4548400" cy="1706328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605" indent="0">
              <a:buNone/>
              <a:defRPr sz="3600" b="1"/>
            </a:lvl2pPr>
            <a:lvl3pPr marL="1633210" indent="0">
              <a:buNone/>
              <a:defRPr sz="3200" b="1"/>
            </a:lvl3pPr>
            <a:lvl4pPr marL="2449815" indent="0">
              <a:buNone/>
              <a:defRPr sz="2900" b="1"/>
            </a:lvl4pPr>
            <a:lvl5pPr marL="3266420" indent="0">
              <a:buNone/>
              <a:defRPr sz="2900" b="1"/>
            </a:lvl5pPr>
            <a:lvl6pPr marL="4083025" indent="0">
              <a:buNone/>
              <a:defRPr sz="2900" b="1"/>
            </a:lvl6pPr>
            <a:lvl7pPr marL="4899630" indent="0">
              <a:buNone/>
              <a:defRPr sz="2900" b="1"/>
            </a:lvl7pPr>
            <a:lvl8pPr marL="5716234" indent="0">
              <a:buNone/>
              <a:defRPr sz="2900" b="1"/>
            </a:lvl8pPr>
            <a:lvl9pPr marL="6532839" indent="0">
              <a:buNone/>
              <a:defRPr sz="2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227267" y="5800673"/>
            <a:ext cx="4548400" cy="10538597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125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6721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804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4510" y="728260"/>
            <a:ext cx="3385397" cy="3099338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23173" y="728261"/>
            <a:ext cx="5752494" cy="15611012"/>
          </a:xfrm>
        </p:spPr>
        <p:txBody>
          <a:bodyPr/>
          <a:lstStyle>
            <a:lvl1pPr>
              <a:defRPr sz="57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4510" y="3827599"/>
            <a:ext cx="3385397" cy="12511674"/>
          </a:xfrm>
        </p:spPr>
        <p:txBody>
          <a:bodyPr/>
          <a:lstStyle>
            <a:lvl1pPr marL="0" indent="0">
              <a:buNone/>
              <a:defRPr sz="2500"/>
            </a:lvl1pPr>
            <a:lvl2pPr marL="816605" indent="0">
              <a:buNone/>
              <a:defRPr sz="2100"/>
            </a:lvl2pPr>
            <a:lvl3pPr marL="1633210" indent="0">
              <a:buNone/>
              <a:defRPr sz="1800"/>
            </a:lvl3pPr>
            <a:lvl4pPr marL="2449815" indent="0">
              <a:buNone/>
              <a:defRPr sz="1600"/>
            </a:lvl4pPr>
            <a:lvl5pPr marL="3266420" indent="0">
              <a:buNone/>
              <a:defRPr sz="1600"/>
            </a:lvl5pPr>
            <a:lvl6pPr marL="4083025" indent="0">
              <a:buNone/>
              <a:defRPr sz="1600"/>
            </a:lvl6pPr>
            <a:lvl7pPr marL="4899630" indent="0">
              <a:buNone/>
              <a:defRPr sz="1600"/>
            </a:lvl7pPr>
            <a:lvl8pPr marL="5716234" indent="0">
              <a:buNone/>
              <a:defRPr sz="1600"/>
            </a:lvl8pPr>
            <a:lvl9pPr marL="6532839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5022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16946" y="12803824"/>
            <a:ext cx="6174105" cy="1511564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016946" y="1634350"/>
            <a:ext cx="6174105" cy="10974705"/>
          </a:xfrm>
        </p:spPr>
        <p:txBody>
          <a:bodyPr/>
          <a:lstStyle>
            <a:lvl1pPr marL="0" indent="0">
              <a:buNone/>
              <a:defRPr sz="5700"/>
            </a:lvl1pPr>
            <a:lvl2pPr marL="816605" indent="0">
              <a:buNone/>
              <a:defRPr sz="5000"/>
            </a:lvl2pPr>
            <a:lvl3pPr marL="1633210" indent="0">
              <a:buNone/>
              <a:defRPr sz="4300"/>
            </a:lvl3pPr>
            <a:lvl4pPr marL="2449815" indent="0">
              <a:buNone/>
              <a:defRPr sz="3600"/>
            </a:lvl4pPr>
            <a:lvl5pPr marL="3266420" indent="0">
              <a:buNone/>
              <a:defRPr sz="3600"/>
            </a:lvl5pPr>
            <a:lvl6pPr marL="4083025" indent="0">
              <a:buNone/>
              <a:defRPr sz="3600"/>
            </a:lvl6pPr>
            <a:lvl7pPr marL="4899630" indent="0">
              <a:buNone/>
              <a:defRPr sz="3600"/>
            </a:lvl7pPr>
            <a:lvl8pPr marL="5716234" indent="0">
              <a:buNone/>
              <a:defRPr sz="3600"/>
            </a:lvl8pPr>
            <a:lvl9pPr marL="6532839" indent="0">
              <a:buNone/>
              <a:defRPr sz="36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016946" y="14315388"/>
            <a:ext cx="6174105" cy="2146671"/>
          </a:xfrm>
        </p:spPr>
        <p:txBody>
          <a:bodyPr/>
          <a:lstStyle>
            <a:lvl1pPr marL="0" indent="0">
              <a:buNone/>
              <a:defRPr sz="2500"/>
            </a:lvl1pPr>
            <a:lvl2pPr marL="816605" indent="0">
              <a:buNone/>
              <a:defRPr sz="2100"/>
            </a:lvl2pPr>
            <a:lvl3pPr marL="1633210" indent="0">
              <a:buNone/>
              <a:defRPr sz="1800"/>
            </a:lvl3pPr>
            <a:lvl4pPr marL="2449815" indent="0">
              <a:buNone/>
              <a:defRPr sz="1600"/>
            </a:lvl4pPr>
            <a:lvl5pPr marL="3266420" indent="0">
              <a:buNone/>
              <a:defRPr sz="1600"/>
            </a:lvl5pPr>
            <a:lvl6pPr marL="4083025" indent="0">
              <a:buNone/>
              <a:defRPr sz="1600"/>
            </a:lvl6pPr>
            <a:lvl7pPr marL="4899630" indent="0">
              <a:buNone/>
              <a:defRPr sz="1600"/>
            </a:lvl7pPr>
            <a:lvl8pPr marL="5716234" indent="0">
              <a:buNone/>
              <a:defRPr sz="1600"/>
            </a:lvl8pPr>
            <a:lvl9pPr marL="6532839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8805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514509" y="732495"/>
            <a:ext cx="9261158" cy="3048529"/>
          </a:xfrm>
          <a:prstGeom prst="rect">
            <a:avLst/>
          </a:prstGeom>
        </p:spPr>
        <p:txBody>
          <a:bodyPr vert="horz" lIns="163321" tIns="81660" rIns="163321" bIns="8166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14509" y="4267944"/>
            <a:ext cx="9261158" cy="12071329"/>
          </a:xfrm>
          <a:prstGeom prst="rect">
            <a:avLst/>
          </a:prstGeom>
        </p:spPr>
        <p:txBody>
          <a:bodyPr vert="horz" lIns="163321" tIns="81660" rIns="163321" bIns="8166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514509" y="16953212"/>
            <a:ext cx="2401041" cy="973835"/>
          </a:xfrm>
          <a:prstGeom prst="rect">
            <a:avLst/>
          </a:prstGeom>
        </p:spPr>
        <p:txBody>
          <a:bodyPr vert="horz" lIns="163321" tIns="81660" rIns="163321" bIns="81660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74734-D42C-425D-872C-8E4346AE1304}" type="datetimeFigureOut">
              <a:rPr lang="es-AR" smtClean="0"/>
              <a:t>1/7/2026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515810" y="16953212"/>
            <a:ext cx="3258555" cy="973835"/>
          </a:xfrm>
          <a:prstGeom prst="rect">
            <a:avLst/>
          </a:prstGeom>
        </p:spPr>
        <p:txBody>
          <a:bodyPr vert="horz" lIns="163321" tIns="81660" rIns="163321" bIns="81660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374625" y="16953212"/>
            <a:ext cx="2401041" cy="973835"/>
          </a:xfrm>
          <a:prstGeom prst="rect">
            <a:avLst/>
          </a:prstGeom>
        </p:spPr>
        <p:txBody>
          <a:bodyPr vert="horz" lIns="163321" tIns="81660" rIns="163321" bIns="81660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54334-850C-41DD-B50B-8EA79F1AF2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214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33210" rtl="0" eaLnBrk="1" latinLnBrk="0" hangingPunct="1">
        <a:spcBef>
          <a:spcPct val="0"/>
        </a:spcBef>
        <a:buNone/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2454" indent="-612454" algn="l" defTabSz="1633210" rtl="0" eaLnBrk="1" latinLnBrk="0" hangingPunct="1">
        <a:spcBef>
          <a:spcPct val="20000"/>
        </a:spcBef>
        <a:buFont typeface="Arial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983" indent="-510378" algn="l" defTabSz="1633210" rtl="0" eaLnBrk="1" latinLnBrk="0" hangingPunct="1">
        <a:spcBef>
          <a:spcPct val="20000"/>
        </a:spcBef>
        <a:buFont typeface="Arial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1512" indent="-408302" algn="l" defTabSz="163321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8117" indent="-408302" algn="l" defTabSz="1633210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4722" indent="-408302" algn="l" defTabSz="1633210" rtl="0" eaLnBrk="1" latinLnBrk="0" hangingPunct="1">
        <a:spcBef>
          <a:spcPct val="20000"/>
        </a:spcBef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1327" indent="-408302" algn="l" defTabSz="163321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7932" indent="-408302" algn="l" defTabSz="163321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4537" indent="-408302" algn="l" defTabSz="163321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41142" indent="-408302" algn="l" defTabSz="163321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605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3210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815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6420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3025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9630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6234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2839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290175" cy="133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078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</dc:creator>
  <cp:lastModifiedBy>Usuario</cp:lastModifiedBy>
  <cp:revision>5</cp:revision>
  <dcterms:created xsi:type="dcterms:W3CDTF">2024-01-04T18:41:49Z</dcterms:created>
  <dcterms:modified xsi:type="dcterms:W3CDTF">2026-07-01T18:08:06Z</dcterms:modified>
</cp:coreProperties>
</file>